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A8F4-0519-4B44-A85F-92F2F1946834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D309-6E14-49CC-9EFE-00D88F308F0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928938"/>
            <a:ext cx="5905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C. Pascale Melchior</dc:creator>
  <cp:lastModifiedBy>C. Pascale Melchior</cp:lastModifiedBy>
  <cp:revision>3</cp:revision>
  <dcterms:created xsi:type="dcterms:W3CDTF">2017-06-04T20:01:29Z</dcterms:created>
  <dcterms:modified xsi:type="dcterms:W3CDTF">2017-06-09T11:25:19Z</dcterms:modified>
</cp:coreProperties>
</file>